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Lato" panose="020B0604020202020204" charset="0"/>
      <p:regular r:id="rId12"/>
    </p:embeddedFont>
    <p:embeddedFont>
      <p:font typeface="Gelasio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-792" y="-25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867C1B-3E5D-42A0-86D8-0293AB6F70D4}" type="datetimeFigureOut">
              <a:rPr lang="uk-UA" smtClean="0"/>
              <a:t>06.05.2025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C04145-9B56-4E3E-9B8D-439E2745CF69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9987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40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Як навчити мишей писати код за тебе?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2173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Захоплива аналогія мишей-програмістів допоможе зрозуміти складні ідеї машинного навчання.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026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Автоматизація та ефективність кодування — наші головні цілі.</a:t>
            </a:r>
            <a:endParaRPr lang="en-US" sz="175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2442785" y="7419372"/>
            <a:ext cx="2187615" cy="7176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Аналогія: Миші в лабіринті машинного навчання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Лабіринт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264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Уособлює складність задач кодування.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Миша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93264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Це алгоритм машинного навчання.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Сир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93264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Правильний код чи рішення.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Підкріплення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93264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Навчання через винагороду за успіх.</a:t>
            </a:r>
            <a:endParaRPr lang="en-US" sz="175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12442785" y="7419372"/>
            <a:ext cx="2187615" cy="7176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Основні будівельні блоки: З чого почати?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Середовище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Python, JavaScript чи PyTorch для навчання моделей.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Миша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92001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Проста нейронна мережа, наприклад, RNN для генерації коду.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Сир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1948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Функція винагороди за правильність та роботу коду.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8636" y="584121"/>
            <a:ext cx="7659529" cy="1988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Просунуті техніки: Вдосконалюємо наших мишей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8636" y="2890718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08169" y="2930485"/>
            <a:ext cx="318135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6917888" y="2963585"/>
            <a:ext cx="4529138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Глибоке навчання з підкріпленням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917888" y="3422094"/>
            <a:ext cx="6970276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Автоматична оптимізація дій моделі.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8636" y="4185404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08169" y="4225171"/>
            <a:ext cx="318135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6917888" y="4258270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Генеративні моделі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6917888" y="4716780"/>
            <a:ext cx="6970276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GANs і VAEs для створення нових даних.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8636" y="5480090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08169" y="5519857"/>
            <a:ext cx="318135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6917888" y="5552956"/>
            <a:ext cx="3434239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Навчання з перенесенням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917888" y="6011466"/>
            <a:ext cx="6970276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Використання GPT для адаптації до нових задач.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28636" y="6774775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08169" y="6814542"/>
            <a:ext cx="318135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6917888" y="6847642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Приклад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6917888" y="7306151"/>
            <a:ext cx="6970276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Fine-tuning GPT-2 для генерації Python коду.</a:t>
            </a:r>
            <a:endParaRPr lang="en-US" sz="1650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12442785" y="7419372"/>
            <a:ext cx="2187615" cy="7176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56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Практичні приклади: Що вже можна зробити?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93334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727138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Генерація простих функцій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3933349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93493" y="4727138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Створення unit-тестів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3933349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06795" y="4727138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Виправлення помилок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6280190" y="56909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Наприклад, функція сортування списку за текстовим описом.</a:t>
            </a:r>
            <a:endParaRPr lang="en-US" sz="175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12442785" y="7419372"/>
            <a:ext cx="2187615" cy="7176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108484"/>
            <a:ext cx="120209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Виклики та обмеження: Не все так просто...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367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Складність створення комплексного коду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789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Величезні об'єми даних для навчання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2367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Проблема чорного ящика у моделей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6789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Етичні питання щодо заміни програмістів</a:t>
            </a:r>
            <a:endParaRPr lang="en-US" sz="175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12442785" y="7419372"/>
            <a:ext cx="2187615" cy="7176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0434"/>
            <a:ext cx="76148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Майбутнє: Куди рухаємося?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32842"/>
            <a:ext cx="1630323" cy="807958"/>
          </a:xfrm>
          <a:prstGeom prst="roundRect">
            <a:avLst>
              <a:gd name="adj" fmla="val 11791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49467" y="293751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2650927" y="2959656"/>
            <a:ext cx="38595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Потужні генеративні моделі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2537460" y="3525560"/>
            <a:ext cx="11185803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</p:sp>
      <p:sp>
        <p:nvSpPr>
          <p:cNvPr id="7" name="Shape 5"/>
          <p:cNvSpPr/>
          <p:nvPr/>
        </p:nvSpPr>
        <p:spPr>
          <a:xfrm>
            <a:off x="793790" y="3654147"/>
            <a:ext cx="3260646" cy="807958"/>
          </a:xfrm>
          <a:prstGeom prst="roundRect">
            <a:avLst>
              <a:gd name="adj" fmla="val 11791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2264569" y="385881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4281249" y="3880961"/>
            <a:ext cx="54912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Покращення навчання з підкріпленням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4167783" y="4446865"/>
            <a:ext cx="9555480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</p:sp>
      <p:sp>
        <p:nvSpPr>
          <p:cNvPr id="11" name="Shape 9"/>
          <p:cNvSpPr/>
          <p:nvPr/>
        </p:nvSpPr>
        <p:spPr>
          <a:xfrm>
            <a:off x="793790" y="4575453"/>
            <a:ext cx="4890968" cy="807958"/>
          </a:xfrm>
          <a:prstGeom prst="roundRect">
            <a:avLst>
              <a:gd name="adj" fmla="val 11791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3079790" y="478012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500" dirty="0"/>
          </a:p>
        </p:txBody>
      </p:sp>
      <p:sp>
        <p:nvSpPr>
          <p:cNvPr id="13" name="Text 11"/>
          <p:cNvSpPr/>
          <p:nvPr/>
        </p:nvSpPr>
        <p:spPr>
          <a:xfrm>
            <a:off x="5911572" y="4802267"/>
            <a:ext cx="42750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Розумні середовища навчання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5798106" y="5368171"/>
            <a:ext cx="7925157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</p:sp>
      <p:sp>
        <p:nvSpPr>
          <p:cNvPr id="15" name="Shape 13"/>
          <p:cNvSpPr/>
          <p:nvPr/>
        </p:nvSpPr>
        <p:spPr>
          <a:xfrm>
            <a:off x="793790" y="5496758"/>
            <a:ext cx="6521410" cy="1162288"/>
          </a:xfrm>
          <a:prstGeom prst="roundRect">
            <a:avLst>
              <a:gd name="adj" fmla="val 819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3895011" y="587859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500" dirty="0"/>
          </a:p>
        </p:txBody>
      </p:sp>
      <p:sp>
        <p:nvSpPr>
          <p:cNvPr id="17" name="Text 15"/>
          <p:cNvSpPr/>
          <p:nvPr/>
        </p:nvSpPr>
        <p:spPr>
          <a:xfrm>
            <a:off x="7542014" y="5723573"/>
            <a:ext cx="606778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Автоматична генерація програмних продуктів</a:t>
            </a:r>
            <a:endParaRPr lang="en-US" sz="22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12442785" y="7419372"/>
            <a:ext cx="2187615" cy="7176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Демонстрація: Миша пише код у реальному часі!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Жива демонстрація: генерація коду для обчислення факторіалу.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Показуємо, як алгоритм адаптується і формує функції.</a:t>
            </a:r>
            <a:endParaRPr lang="en-US" sz="175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2442785" y="7419372"/>
            <a:ext cx="2187615" cy="7176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078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Висновок: Миші - наші друзі?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32105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Інструмент, а не заміна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Моделі допомагають, але не замінюють програмістів.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Заклик до дії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Експериментуйте, досліджуйте та вдосконалюйтесь!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Питання &amp; Відповіді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Готові до обговорення й роз’яснень.</a:t>
            </a:r>
            <a:endParaRPr lang="en-US" sz="175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442785" y="7419372"/>
            <a:ext cx="2187615" cy="7176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295</Words>
  <Application>Microsoft Office PowerPoint</Application>
  <PresentationFormat>Произвольный</PresentationFormat>
  <Paragraphs>70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Lato</vt:lpstr>
      <vt:lpstr>Gelasio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2</cp:revision>
  <dcterms:created xsi:type="dcterms:W3CDTF">2025-05-06T15:15:01Z</dcterms:created>
  <dcterms:modified xsi:type="dcterms:W3CDTF">2025-05-06T15:16:26Z</dcterms:modified>
</cp:coreProperties>
</file>